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14" d="100"/>
          <a:sy n="114" d="100"/>
        </p:scale>
        <p:origin x="-23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637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0284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77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9165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7637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030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3580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632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0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0987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1898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8240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866" y="1700808"/>
            <a:ext cx="4244752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uppieren 5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11" name="Rechteck 10"/>
          <p:cNvSpPr/>
          <p:nvPr/>
        </p:nvSpPr>
        <p:spPr>
          <a:xfrm>
            <a:off x="2008958" y="5157192"/>
            <a:ext cx="511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primary human umbilical vein endothelial cells (HUVEC).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2724514" y="946655"/>
            <a:ext cx="36814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VEGFR-2/KDR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102-M32)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13717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2012-09-10T10:26:13Z</dcterms:created>
  <dcterms:modified xsi:type="dcterms:W3CDTF">2015-03-17T12:08:54Z</dcterms:modified>
</cp:coreProperties>
</file>